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21"/>
  </p:notesMasterIdLst>
  <p:sldIdLst>
    <p:sldId id="344" r:id="rId2"/>
    <p:sldId id="345" r:id="rId3"/>
    <p:sldId id="346" r:id="rId4"/>
    <p:sldId id="347" r:id="rId5"/>
    <p:sldId id="364" r:id="rId6"/>
    <p:sldId id="365" r:id="rId7"/>
    <p:sldId id="348" r:id="rId8"/>
    <p:sldId id="366" r:id="rId9"/>
    <p:sldId id="349" r:id="rId10"/>
    <p:sldId id="350" r:id="rId11"/>
    <p:sldId id="351" r:id="rId12"/>
    <p:sldId id="367" r:id="rId13"/>
    <p:sldId id="352" r:id="rId14"/>
    <p:sldId id="368" r:id="rId15"/>
    <p:sldId id="353" r:id="rId16"/>
    <p:sldId id="369" r:id="rId17"/>
    <p:sldId id="354" r:id="rId18"/>
    <p:sldId id="355" r:id="rId19"/>
    <p:sldId id="356" r:id="rId20"/>
  </p:sldIdLst>
  <p:sldSz cx="12192000" cy="8686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dhi Mitra" initials="R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257D"/>
    <a:srgbClr val="000000"/>
    <a:srgbClr val="741A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316" autoAdjust="0"/>
    <p:restoredTop sz="94444" autoAdjust="0"/>
  </p:normalViewPr>
  <p:slideViewPr>
    <p:cSldViewPr snapToGrid="0">
      <p:cViewPr varScale="1">
        <p:scale>
          <a:sx n="58" d="100"/>
          <a:sy n="58" d="100"/>
        </p:scale>
        <p:origin x="-390" y="-78"/>
      </p:cViewPr>
      <p:guideLst>
        <p:guide orient="horz" pos="27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43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17E89-5B93-483C-9FEF-08BC31E710DF}" type="datetimeFigureOut">
              <a:rPr lang="en-IN" smtClean="0"/>
              <a:pPr/>
              <a:t>01-10-2017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3650" y="1143000"/>
            <a:ext cx="4330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95EB8-D9B0-4299-8B37-07EFABD232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8953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1660"/>
            <a:ext cx="9144000" cy="302429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2581"/>
            <a:ext cx="9144000" cy="20972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3872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129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462492"/>
            <a:ext cx="2628900" cy="7361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462492"/>
            <a:ext cx="7734300" cy="73616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2706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912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2165668"/>
            <a:ext cx="10515600" cy="36134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5813322"/>
            <a:ext cx="10515600" cy="19002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542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2312458"/>
            <a:ext cx="5181600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312458"/>
            <a:ext cx="5181600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775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62493"/>
            <a:ext cx="10515600" cy="16790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2129473"/>
            <a:ext cx="5157787" cy="10436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3173096"/>
            <a:ext cx="5157787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2129473"/>
            <a:ext cx="5183188" cy="10436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3173096"/>
            <a:ext cx="5183188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334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756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278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579120"/>
            <a:ext cx="3932236" cy="20269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1250739"/>
            <a:ext cx="6172201" cy="61732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606040"/>
            <a:ext cx="3932236" cy="48280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6885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579120"/>
            <a:ext cx="3932236" cy="20269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1250739"/>
            <a:ext cx="6172201" cy="61732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606040"/>
            <a:ext cx="3932236" cy="48280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954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462493"/>
            <a:ext cx="10515600" cy="1679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2312458"/>
            <a:ext cx="10515600" cy="5511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8051379"/>
            <a:ext cx="2743200" cy="4624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8051379"/>
            <a:ext cx="4114800" cy="4624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8051379"/>
            <a:ext cx="2743200" cy="4624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738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10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9.jpe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1.jpeg"/><Relationship Id="rId3" Type="http://schemas.openxmlformats.org/officeDocument/2006/relationships/image" Target="../media/image30.jpeg"/><Relationship Id="rId7" Type="http://schemas.openxmlformats.org/officeDocument/2006/relationships/image" Target="../media/image15.jpeg"/><Relationship Id="rId12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GPS\Downloads\Flower\il_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2516"/>
            <a:ext cx="11250385" cy="760911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59433" y="393942"/>
            <a:ext cx="11457604" cy="787016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1539" y="258795"/>
            <a:ext cx="11714671" cy="8160586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56829" y="5651047"/>
            <a:ext cx="425949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58353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icture\Fruit\cocon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6452" y="2867384"/>
            <a:ext cx="3349835" cy="2222202"/>
          </a:xfrm>
          <a:prstGeom prst="rect">
            <a:avLst/>
          </a:prstGeom>
          <a:noFill/>
        </p:spPr>
      </p:pic>
      <p:pic>
        <p:nvPicPr>
          <p:cNvPr id="4099" name="Picture 3" descr="E:\Picture\Fruit\coconut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1419" y="2740056"/>
            <a:ext cx="2409825" cy="1895475"/>
          </a:xfrm>
          <a:prstGeom prst="rect">
            <a:avLst/>
          </a:prstGeom>
          <a:noFill/>
        </p:spPr>
      </p:pic>
      <p:pic>
        <p:nvPicPr>
          <p:cNvPr id="4101" name="Picture 5" descr="E:\Picture\Fruit\ggh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2255" y="513990"/>
            <a:ext cx="3152775" cy="1447800"/>
          </a:xfrm>
          <a:prstGeom prst="rect">
            <a:avLst/>
          </a:prstGeom>
          <a:noFill/>
        </p:spPr>
      </p:pic>
      <p:pic>
        <p:nvPicPr>
          <p:cNvPr id="4102" name="Picture 6" descr="E:\Picture\Fruit\papaya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7172" y="4869581"/>
            <a:ext cx="3048000" cy="2713037"/>
          </a:xfrm>
          <a:prstGeom prst="rect">
            <a:avLst/>
          </a:prstGeom>
          <a:noFill/>
        </p:spPr>
      </p:pic>
      <p:pic>
        <p:nvPicPr>
          <p:cNvPr id="4103" name="Picture 7" descr="E:\Picture\Fruit\pep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83743" y="5162013"/>
            <a:ext cx="3312543" cy="2101429"/>
          </a:xfrm>
          <a:prstGeom prst="rect">
            <a:avLst/>
          </a:prstGeom>
          <a:noFill/>
        </p:spPr>
      </p:pic>
      <p:pic>
        <p:nvPicPr>
          <p:cNvPr id="4105" name="Picture 9" descr="E:\Picture\Fruit\banan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9199" y="296711"/>
            <a:ext cx="3358321" cy="248099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627078" y="534838"/>
            <a:ext cx="186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কলা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2021" y="3209026"/>
            <a:ext cx="2415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নারিকেল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51675" y="5828581"/>
            <a:ext cx="186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পেঁপে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0046" y="7677507"/>
            <a:ext cx="2725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বারমাসি  ফল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8574656" y="1052423"/>
            <a:ext cx="1518249" cy="1725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732232" y="3687794"/>
            <a:ext cx="1684929" cy="146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8039819" y="6239823"/>
            <a:ext cx="1788537" cy="570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5837" y="483673"/>
            <a:ext cx="2953062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6709" y="1742536"/>
            <a:ext cx="10144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solidFill>
                  <a:srgbClr val="FF257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 দেখানো ছকের মত মৌসুমি ফলের একটি তালিকা তৈরি কর</a:t>
            </a:r>
            <a:endParaRPr lang="en-US" dirty="0">
              <a:solidFill>
                <a:srgbClr val="FF257D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28135" y="2800163"/>
          <a:ext cx="10748514" cy="3255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2838"/>
                <a:gridCol w="3582838"/>
                <a:gridCol w="3582838"/>
              </a:tblGrid>
              <a:tr h="1388739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গ্রীষ্মকালীন</a:t>
                      </a:r>
                      <a:r>
                        <a:rPr lang="bn-IN" sz="3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ফল</a:t>
                      </a:r>
                      <a:endParaRPr lang="en-US" sz="3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শীতকালীন</a:t>
                      </a:r>
                      <a:r>
                        <a:rPr lang="bn-IN" sz="3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ফল</a:t>
                      </a:r>
                      <a:endParaRPr lang="en-US" sz="3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বারোমাসি</a:t>
                      </a:r>
                      <a:r>
                        <a:rPr lang="bn-IN" sz="3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ফল</a:t>
                      </a:r>
                      <a:endParaRPr lang="en-US" sz="3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18668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768" y="4779035"/>
            <a:ext cx="11967713" cy="373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3090" y="483673"/>
            <a:ext cx="3943544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মিলিয়ে নাও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6709" y="1742536"/>
            <a:ext cx="6366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solidFill>
                  <a:srgbClr val="FF257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 মৌসুমি ফলের একটি তালিকা </a:t>
            </a:r>
            <a:endParaRPr lang="en-US" dirty="0">
              <a:solidFill>
                <a:srgbClr val="FF257D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8135" y="2800163"/>
          <a:ext cx="10748514" cy="3918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6944"/>
                <a:gridCol w="3450566"/>
                <a:gridCol w="3071004"/>
              </a:tblGrid>
              <a:tr h="1388739">
                <a:tc>
                  <a:txBody>
                    <a:bodyPr/>
                    <a:lstStyle/>
                    <a:p>
                      <a:pPr algn="just"/>
                      <a:r>
                        <a:rPr lang="bn-IN" sz="3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গ্রীষ্মকালীন</a:t>
                      </a:r>
                      <a:r>
                        <a:rPr lang="bn-IN" sz="3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ফল</a:t>
                      </a:r>
                      <a:endParaRPr lang="en-US" sz="3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শীতকালীন</a:t>
                      </a:r>
                      <a:r>
                        <a:rPr lang="bn-IN" sz="3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ফল</a:t>
                      </a:r>
                      <a:endParaRPr lang="en-US" sz="3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3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বারোমাসি</a:t>
                      </a:r>
                      <a:r>
                        <a:rPr lang="bn-IN" sz="3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ফল</a:t>
                      </a:r>
                      <a:endParaRPr lang="en-US" sz="3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1866841">
                <a:tc>
                  <a:txBody>
                    <a:bodyPr/>
                    <a:lstStyle/>
                    <a:p>
                      <a:pPr algn="just"/>
                      <a:r>
                        <a:rPr lang="bn-IN" sz="40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আম, জাম, কাঁঠাল,</a:t>
                      </a:r>
                      <a:r>
                        <a:rPr lang="bn-IN" sz="40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লিচু, জামরুল, লেবু, বাতাবি, তরমুজ, পেয়ারা, আমড়া, আনারস, আতা।</a:t>
                      </a:r>
                      <a:endParaRPr lang="en-US" sz="40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44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কমলা,</a:t>
                      </a:r>
                      <a:r>
                        <a:rPr lang="bn-IN" sz="44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বেল, বরই, জলপাই, আমলকি।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44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কলা, পেঁপে, নারিকেল।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769" y="4761789"/>
            <a:ext cx="11967713" cy="373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9791" y="1001258"/>
            <a:ext cx="3995303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9570" y="2639683"/>
            <a:ext cx="7901796" cy="3831818"/>
          </a:xfrm>
          <a:prstGeom prst="rect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54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5400" b="1" dirty="0" err="1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বারোমাসি</a:t>
            </a:r>
            <a:r>
              <a:rPr lang="en-US" sz="54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54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5400" b="1" dirty="0">
              <a:solidFill>
                <a:srgbClr val="FF257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768" y="4779035"/>
            <a:ext cx="11967713" cy="373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2201" y="414656"/>
            <a:ext cx="5064979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 জেনে নাও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6709" y="2242864"/>
            <a:ext cx="9816861" cy="769441"/>
          </a:xfrm>
          <a:prstGeom prst="rect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গ্রীষ্মকা</a:t>
            </a: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 যে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পাওয়া যায় তাকে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FF257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768" y="4779035"/>
            <a:ext cx="11967713" cy="373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6709" y="3827250"/>
            <a:ext cx="9903125" cy="707886"/>
          </a:xfrm>
          <a:prstGeom prst="rect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শীতকালে যে ফল পাওয়া যায় তাকে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লে।</a:t>
            </a:r>
            <a:endParaRPr lang="en-US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1215" y="5273611"/>
            <a:ext cx="9851365" cy="707886"/>
          </a:xfrm>
          <a:prstGeom prst="rect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0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বারমাস যে ফল পাওয়া যায় তাকে </a:t>
            </a:r>
            <a:r>
              <a:rPr lang="en-US" sz="4000" b="1" dirty="0" err="1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বারোমাসি</a:t>
            </a:r>
            <a:r>
              <a:rPr lang="en-US" sz="40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40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FF257D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9791" y="1001258"/>
            <a:ext cx="3995303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8581" y="5365631"/>
            <a:ext cx="790179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ফ</a:t>
            </a:r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লের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4076" y="3985403"/>
            <a:ext cx="790179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৪টি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ফ</a:t>
            </a:r>
            <a:r>
              <a:rPr lang="bn-IN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লের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6823" y="2708694"/>
            <a:ext cx="790179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54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54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5400" b="1" dirty="0" err="1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বারোমাসি</a:t>
            </a:r>
            <a:r>
              <a:rPr lang="en-US" sz="54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 ফ</a:t>
            </a:r>
            <a:r>
              <a:rPr lang="bn-IN" sz="54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লের নাম বল ।</a:t>
            </a:r>
            <a:endParaRPr lang="en-US" sz="5400" b="1" dirty="0">
              <a:solidFill>
                <a:srgbClr val="FF257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768" y="4779035"/>
            <a:ext cx="11967713" cy="373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5291" y="224881"/>
            <a:ext cx="5400135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 জেনে নাও-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9569" y="5365631"/>
            <a:ext cx="7901796" cy="175432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ফ</a:t>
            </a:r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লের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 হলো-</a:t>
            </a:r>
          </a:p>
          <a:p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IN" sz="54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আম, জাম, লিচু, লেবু, কাঁঠাল</a:t>
            </a:r>
            <a:endParaRPr lang="en-US" sz="5400" b="1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7811" y="3536825"/>
            <a:ext cx="7901796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৪টি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ফ</a:t>
            </a:r>
            <a:r>
              <a:rPr lang="bn-IN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লের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 হলো-</a:t>
            </a:r>
          </a:p>
          <a:p>
            <a:r>
              <a:rPr lang="bn-IN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কমলা, বরই, জলপাই, আমলকি</a:t>
            </a:r>
            <a:r>
              <a:rPr lang="bn-IN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6053" y="1621766"/>
            <a:ext cx="7901796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5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বারোমাসি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ফ</a:t>
            </a:r>
            <a:r>
              <a:rPr lang="bn-IN" sz="5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লের নাম হলো-</a:t>
            </a:r>
          </a:p>
          <a:p>
            <a:r>
              <a:rPr lang="bn-IN" sz="5400" b="1" dirty="0" smtClean="0"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IN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কলা, পেঁপে, নারিকেল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768" y="5814204"/>
            <a:ext cx="11967713" cy="270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329" y="1449233"/>
            <a:ext cx="476178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সঠিক উত্তরটিতে টিক চিহ্ন দাও।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982" y="2239994"/>
            <a:ext cx="476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১। গ্রীষ্মকালীন ফল কোনটি 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611" y="5946512"/>
            <a:ext cx="476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২। বারমাসি ফল কোনটি 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7465" y="3209019"/>
            <a:ext cx="1394934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ক) বেল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6620" y="3209019"/>
            <a:ext cx="139333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খ) কলা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3886" y="3223395"/>
            <a:ext cx="1383712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গ) বরই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8405" y="3220518"/>
            <a:ext cx="1287532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ঘ) লিচু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9865" y="5017707"/>
            <a:ext cx="1428596" cy="70788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ক) আম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6490" y="5017707"/>
            <a:ext cx="1656223" cy="70788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খ) কমলা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6286" y="5032083"/>
            <a:ext cx="1677062" cy="70788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গ) কাঁঠাল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14323" y="5029206"/>
            <a:ext cx="1778051" cy="70788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ঘ) পেয়ারা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105" y="4117694"/>
            <a:ext cx="476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২। শীতকালীন ফল কোনটি 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6000" y="6895407"/>
            <a:ext cx="1585690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পেঁপে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5155" y="6895407"/>
            <a:ext cx="1391728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2421" y="6909783"/>
            <a:ext cx="1875835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গ) জলপাই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42771" y="6906906"/>
            <a:ext cx="2529860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ঘ) বাতাবি লেবু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7044" y="293885"/>
            <a:ext cx="3995303" cy="92333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841998" y="3174517"/>
            <a:ext cx="589986" cy="63395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6" tIns="52163" rIns="104326" bIns="52163" rtlCol="0" anchor="ctr"/>
          <a:lstStyle/>
          <a:p>
            <a:pPr algn="ctr"/>
            <a:endParaRPr lang="en-US" sz="1600"/>
          </a:p>
        </p:txBody>
      </p:sp>
      <p:sp>
        <p:nvSpPr>
          <p:cNvPr id="20" name="Multiply 19"/>
          <p:cNvSpPr/>
          <p:nvPr/>
        </p:nvSpPr>
        <p:spPr>
          <a:xfrm>
            <a:off x="5411123" y="3223400"/>
            <a:ext cx="589986" cy="63395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6" tIns="52163" rIns="104326" bIns="52163" rtlCol="0" anchor="ctr"/>
          <a:lstStyle/>
          <a:p>
            <a:pPr algn="ctr"/>
            <a:endParaRPr lang="en-US" sz="1600"/>
          </a:p>
        </p:txBody>
      </p:sp>
      <p:sp>
        <p:nvSpPr>
          <p:cNvPr id="22" name="Multiply 21"/>
          <p:cNvSpPr/>
          <p:nvPr/>
        </p:nvSpPr>
        <p:spPr>
          <a:xfrm>
            <a:off x="3130874" y="3237777"/>
            <a:ext cx="589986" cy="63395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6" tIns="52163" rIns="104326" bIns="52163" rtlCol="0" anchor="ctr"/>
          <a:lstStyle/>
          <a:p>
            <a:pPr algn="ctr"/>
            <a:endParaRPr lang="en-US" sz="1600"/>
          </a:p>
        </p:txBody>
      </p:sp>
      <p:sp>
        <p:nvSpPr>
          <p:cNvPr id="24" name="Multiply 23"/>
          <p:cNvSpPr/>
          <p:nvPr/>
        </p:nvSpPr>
        <p:spPr>
          <a:xfrm>
            <a:off x="5514640" y="7001770"/>
            <a:ext cx="589986" cy="63395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6" tIns="52163" rIns="104326" bIns="52163" rtlCol="0" anchor="ctr"/>
          <a:lstStyle/>
          <a:p>
            <a:pPr algn="ctr"/>
            <a:endParaRPr lang="en-US" sz="1600"/>
          </a:p>
        </p:txBody>
      </p:sp>
      <p:sp>
        <p:nvSpPr>
          <p:cNvPr id="25" name="Multiply 24"/>
          <p:cNvSpPr/>
          <p:nvPr/>
        </p:nvSpPr>
        <p:spPr>
          <a:xfrm>
            <a:off x="3320655" y="6929883"/>
            <a:ext cx="589986" cy="63395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6" tIns="52163" rIns="104326" bIns="52163" rtlCol="0" anchor="ctr"/>
          <a:lstStyle/>
          <a:p>
            <a:pPr algn="ctr"/>
            <a:endParaRPr lang="en-US" sz="1600"/>
          </a:p>
        </p:txBody>
      </p:sp>
      <p:sp>
        <p:nvSpPr>
          <p:cNvPr id="26" name="Multiply 25"/>
          <p:cNvSpPr/>
          <p:nvPr/>
        </p:nvSpPr>
        <p:spPr>
          <a:xfrm>
            <a:off x="8303848" y="6944260"/>
            <a:ext cx="589986" cy="63395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6" tIns="52163" rIns="104326" bIns="52163" rtlCol="0" anchor="ctr"/>
          <a:lstStyle/>
          <a:p>
            <a:pPr algn="ctr"/>
            <a:endParaRPr lang="en-US" sz="1600"/>
          </a:p>
        </p:txBody>
      </p:sp>
      <p:sp>
        <p:nvSpPr>
          <p:cNvPr id="27" name="Multiply 26"/>
          <p:cNvSpPr/>
          <p:nvPr/>
        </p:nvSpPr>
        <p:spPr>
          <a:xfrm>
            <a:off x="7904157" y="5026321"/>
            <a:ext cx="589986" cy="63395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6" tIns="52163" rIns="104326" bIns="52163" rtlCol="0" anchor="ctr"/>
          <a:lstStyle/>
          <a:p>
            <a:pPr algn="ctr"/>
            <a:endParaRPr lang="en-US" sz="1600"/>
          </a:p>
        </p:txBody>
      </p:sp>
      <p:sp>
        <p:nvSpPr>
          <p:cNvPr id="28" name="Multiply 27"/>
          <p:cNvSpPr/>
          <p:nvPr/>
        </p:nvSpPr>
        <p:spPr>
          <a:xfrm>
            <a:off x="5520391" y="5040698"/>
            <a:ext cx="589986" cy="63395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6" tIns="52163" rIns="104326" bIns="52163" rtlCol="0" anchor="ctr"/>
          <a:lstStyle/>
          <a:p>
            <a:pPr algn="ctr"/>
            <a:endParaRPr lang="en-US" sz="1600"/>
          </a:p>
        </p:txBody>
      </p:sp>
      <p:sp>
        <p:nvSpPr>
          <p:cNvPr id="29" name="Multiply 28"/>
          <p:cNvSpPr/>
          <p:nvPr/>
        </p:nvSpPr>
        <p:spPr>
          <a:xfrm>
            <a:off x="911010" y="4986064"/>
            <a:ext cx="589986" cy="63395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6" tIns="52163" rIns="104326" bIns="52163" rtlCol="0" anchor="ctr"/>
          <a:lstStyle/>
          <a:p>
            <a:pPr algn="ctr"/>
            <a:endParaRPr lang="en-US" sz="1600"/>
          </a:p>
        </p:txBody>
      </p:sp>
      <p:sp>
        <p:nvSpPr>
          <p:cNvPr id="31" name="L-Shape 30"/>
          <p:cNvSpPr/>
          <p:nvPr/>
        </p:nvSpPr>
        <p:spPr>
          <a:xfrm rot="18954560">
            <a:off x="7625750" y="3088253"/>
            <a:ext cx="1190446" cy="362310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-Shape 31"/>
          <p:cNvSpPr/>
          <p:nvPr/>
        </p:nvSpPr>
        <p:spPr>
          <a:xfrm rot="18954560">
            <a:off x="963281" y="6846493"/>
            <a:ext cx="1190446" cy="362310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-Shape 32"/>
          <p:cNvSpPr/>
          <p:nvPr/>
        </p:nvSpPr>
        <p:spPr>
          <a:xfrm rot="18954560">
            <a:off x="3134263" y="4997566"/>
            <a:ext cx="1190446" cy="362310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794958" y="7919049"/>
            <a:ext cx="593497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উপরের অপশন গুলোতে ক্লিক করুন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3527" y="449161"/>
            <a:ext cx="3995303" cy="92333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665" y="3933648"/>
            <a:ext cx="10455213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নিয়মিত ফল খাওয়া প্রয়োজন কেন ?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768" y="4641011"/>
            <a:ext cx="11967713" cy="387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72" t="17778" r="15814" b="21555"/>
          <a:stretch/>
        </p:blipFill>
        <p:spPr>
          <a:xfrm rot="10800000">
            <a:off x="10341693" y="249155"/>
            <a:ext cx="1569027" cy="14893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72" t="17778" r="15814" b="21555"/>
          <a:stretch/>
        </p:blipFill>
        <p:spPr>
          <a:xfrm rot="5400000">
            <a:off x="194153" y="280786"/>
            <a:ext cx="1569027" cy="1489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GPS\Downloads\Flower\কাশব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6571"/>
            <a:ext cx="11723914" cy="81153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69336" y="635755"/>
            <a:ext cx="5966251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9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46585" y="514406"/>
            <a:ext cx="4267200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022" y="3933627"/>
            <a:ext cx="11967713" cy="466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Picture\Fram\vn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4872" y="226534"/>
            <a:ext cx="2571750" cy="2533919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5952226" y="1639020"/>
            <a:ext cx="5244860" cy="4986067"/>
            <a:chOff x="6228272" y="2380891"/>
            <a:chExt cx="5244860" cy="498606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" name="Oval 6"/>
            <p:cNvSpPr/>
            <p:nvPr/>
          </p:nvSpPr>
          <p:spPr>
            <a:xfrm>
              <a:off x="6228272" y="2380891"/>
              <a:ext cx="5244860" cy="498606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6958641" y="3191774"/>
              <a:ext cx="4255697" cy="3365309"/>
            </a:xfrm>
            <a:prstGeom prst="rect">
              <a:avLst/>
            </a:prstGeom>
            <a:noFill/>
            <a:ln w="57150">
              <a:noFill/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101882" tIns="50941" rIns="101882" bIns="50941">
              <a:spAutoFit/>
            </a:bodyPr>
            <a:lstStyle/>
            <a:p>
              <a:pPr algn="just">
                <a:buFont typeface="Arial" charset="0"/>
                <a:buChar char="•"/>
              </a:pPr>
              <a:r>
                <a:rPr lang="en-US" sz="3200" b="1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অজয়</a:t>
              </a:r>
              <a:r>
                <a:rPr lang="en-US" sz="32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b="1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কৃষ্ণ</a:t>
              </a:r>
              <a:r>
                <a:rPr lang="en-US" sz="32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গোমস্তা</a:t>
              </a:r>
              <a:endPara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>
                <a:buFont typeface="Arial" charset="0"/>
                <a:buChar char="•"/>
              </a:pPr>
              <a:r>
                <a:rPr lang="en-US" sz="3200" b="1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32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>
                <a:buFont typeface="Arial" charset="0"/>
                <a:buChar char="•"/>
              </a:pPr>
              <a:r>
                <a:rPr lang="en-US" sz="3200" b="1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নিয়ামতি</a:t>
              </a:r>
              <a:r>
                <a:rPr lang="en-US" sz="32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আদর্শ</a:t>
              </a:r>
              <a:r>
                <a:rPr lang="en-US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সঃ</a:t>
              </a:r>
              <a:r>
                <a:rPr lang="en-US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প্রাঃ</a:t>
              </a:r>
              <a:r>
                <a:rPr lang="en-US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বিঃ</a:t>
              </a:r>
              <a:endPara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>
                <a:buFont typeface="Arial" charset="0"/>
                <a:buChar char="•"/>
              </a:pPr>
              <a:r>
                <a:rPr lang="en-US" sz="3200" b="1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বাকেরগঞ্জ</a:t>
              </a:r>
              <a:r>
                <a:rPr lang="en-US" sz="32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b="1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বরিশাল</a:t>
              </a:r>
              <a:r>
                <a:rPr lang="en-US" sz="32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>
                <a:buFont typeface="Arial" charset="0"/>
                <a:buChar char="•"/>
              </a:pPr>
              <a:r>
                <a:rPr lang="bn-IN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মোবাঃ</a:t>
              </a:r>
              <a:r>
                <a:rPr lang="en-US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01719-778134</a:t>
              </a:r>
            </a:p>
            <a:p>
              <a:pPr algn="just">
                <a:buFont typeface="Arial" charset="0"/>
                <a:buChar char="•"/>
              </a:pPr>
              <a:r>
                <a:rPr lang="en-US" sz="20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ajoygomosta@gmail.com</a:t>
              </a:r>
            </a:p>
            <a:p>
              <a:pPr algn="just">
                <a:buFont typeface="Arial" charset="0"/>
                <a:buChar char="•"/>
              </a:pPr>
              <a:endPara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" name="Picture 2" descr="E:\Picture\Fram\vn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70830" y="223658"/>
            <a:ext cx="2437863" cy="3054380"/>
          </a:xfrm>
          <a:prstGeom prst="rect">
            <a:avLst/>
          </a:prstGeom>
          <a:noFill/>
        </p:spPr>
      </p:pic>
      <p:pic>
        <p:nvPicPr>
          <p:cNvPr id="3" name="Picture 2" descr="G:\Niamati Primary\Photo Ajo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7026" y="2692465"/>
            <a:ext cx="2632448" cy="2783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31" y="1863308"/>
            <a:ext cx="4343331" cy="4382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8781" y="2672133"/>
            <a:ext cx="5329687" cy="30469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 বিজ্ঞান    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</a:t>
            </a:r>
            <a:endPara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অংশ: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মৌসুমি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৪৫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৩১/০৫/২০১৭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2691441" y="724619"/>
            <a:ext cx="6935638" cy="1259457"/>
          </a:xfrm>
          <a:prstGeom prst="ribb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768" y="4779035"/>
            <a:ext cx="11967713" cy="373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Picture\Fram\Copy of vn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209036" y="3289646"/>
            <a:ext cx="4580289" cy="28437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orders\Corners\Corner 85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11" y="208683"/>
            <a:ext cx="1952446" cy="1709520"/>
          </a:xfrm>
          <a:prstGeom prst="rect">
            <a:avLst/>
          </a:prstGeom>
          <a:noFill/>
        </p:spPr>
      </p:pic>
      <p:pic>
        <p:nvPicPr>
          <p:cNvPr id="14" name="Picture 2" descr="E:\Borders\Corners\Corner 85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0035396" y="6744631"/>
            <a:ext cx="1952446" cy="1709520"/>
          </a:xfrm>
          <a:prstGeom prst="rect">
            <a:avLst/>
          </a:prstGeom>
          <a:noFill/>
        </p:spPr>
      </p:pic>
      <p:pic>
        <p:nvPicPr>
          <p:cNvPr id="1029" name="Picture 5" descr="E:\Picture\Fruit\mango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149" y="3295181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E:\Picture\Fruit\papay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2986" y="3317955"/>
            <a:ext cx="2271621" cy="22830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1" name="Picture 7" descr="E:\Picture\Fruit\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5567" y="3514894"/>
            <a:ext cx="1840302" cy="18403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2" name="Picture 8" descr="E:\Picture\Fruit\bel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3377" y="3557498"/>
            <a:ext cx="2004113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3" name="Picture 9" descr="E:\Picture\Fruit\borfoi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27589" y="3505370"/>
            <a:ext cx="2039557" cy="19668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4" name="Picture 10" descr="E:\Picture\Fruit\coconut-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30454" y="3504693"/>
            <a:ext cx="1992791" cy="1895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6" name="Picture 12" descr="E:\Picture\Fruit\gf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85689" y="3436003"/>
            <a:ext cx="2085214" cy="18937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7" name="Picture 13" descr="E:\Picture\Fruit\guava-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24213" y="3601749"/>
            <a:ext cx="203549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5" name="Picture 11" descr="E:\Picture\Fruit\gfd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9931170">
            <a:off x="4224559" y="2836741"/>
            <a:ext cx="2590304" cy="33397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E:\Picture\Fruit\11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71050" y="2341986"/>
            <a:ext cx="4382219" cy="4424146"/>
          </a:xfrm>
          <a:prstGeom prst="ellipse">
            <a:avLst/>
          </a:prstGeom>
          <a:ln w="19050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10489721" y="3743875"/>
            <a:ext cx="151824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E:\Borders\Corners\Corner 85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2139" y="6569242"/>
            <a:ext cx="1952446" cy="1709520"/>
          </a:xfrm>
          <a:prstGeom prst="rect">
            <a:avLst/>
          </a:prstGeom>
          <a:noFill/>
        </p:spPr>
      </p:pic>
      <p:pic>
        <p:nvPicPr>
          <p:cNvPr id="16" name="Picture 2" descr="E:\Borders\Corners\Corner 85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0133168" y="372581"/>
            <a:ext cx="1952446" cy="17095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83863E-7 -2.27132E-6 L -0.31611 0.047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12851E-6 L -0.20026 0.297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478E-7 4.75443E-6 L 0.01692 0.370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9729E-7 5.38616E-7 L 0.27616 0.274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72618E-8 1.51908E-6 L 0.29581 -0.0332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4123E-7 1.8459E-6 L 0.23113 -0.2545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-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03E-7 -1.6834E-6 L 0.1019 -0.374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8773E-6 L -0.10287 -0.3835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61373E-6 L -0.25273 -0.2351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8074" y="1385524"/>
            <a:ext cx="4930811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6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পড়ব  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7592" y="3970573"/>
            <a:ext cx="8453887" cy="28007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88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মৌসুমি ফলের শ্রেণিবিন্যাস</a:t>
            </a:r>
            <a:endParaRPr lang="en-US" sz="88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768" y="4692769"/>
            <a:ext cx="11967713" cy="382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Picture\Fram\f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74931" y="241555"/>
            <a:ext cx="2798775" cy="2786336"/>
          </a:xfrm>
          <a:prstGeom prst="rect">
            <a:avLst/>
          </a:prstGeom>
          <a:noFill/>
        </p:spPr>
      </p:pic>
      <p:pic>
        <p:nvPicPr>
          <p:cNvPr id="6" name="Picture 2" descr="E:\Picture\Fram\f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9126287" y="307691"/>
            <a:ext cx="2798775" cy="27863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395" y="1098349"/>
            <a:ext cx="3792041" cy="11278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  <a:prstDash val="sysDot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094017" y="4224476"/>
            <a:ext cx="10041147" cy="2862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  <a:prstDash val="sysDot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৮.৩.১. কী কী মৌসুমি ফল পাওয়া যায় তার নাম বলতে পারবে।</a:t>
            </a:r>
          </a:p>
          <a:p>
            <a:pPr>
              <a:lnSpc>
                <a:spcPct val="150000"/>
              </a:lnSpc>
            </a:pP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৮.৩.২. মৌসুমি ফলের শ্রেণিকরণ করতে পারবে।</a:t>
            </a:r>
          </a:p>
          <a:p>
            <a:pPr>
              <a:lnSpc>
                <a:spcPct val="150000"/>
              </a:lnSpc>
            </a:pP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৮.৩.৩ সারা বছর পাওয়া যায় এমন ফলের নাম বলতে পারবে।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icture\Fruit\p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3594" y="5084374"/>
            <a:ext cx="1392270" cy="2368850"/>
          </a:xfrm>
          <a:prstGeom prst="rect">
            <a:avLst/>
          </a:prstGeom>
          <a:noFill/>
        </p:spPr>
      </p:pic>
      <p:pic>
        <p:nvPicPr>
          <p:cNvPr id="2051" name="Picture 3" descr="E:\Picture\Fruit\t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7425" y="407419"/>
            <a:ext cx="2709775" cy="1904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E:\Picture\Fruit\tarmu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4795" y="2781751"/>
            <a:ext cx="2619375" cy="2118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E:\Picture\Fruit\amra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6279" y="5422513"/>
            <a:ext cx="2501661" cy="2085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6" name="Picture 8" descr="E:\Picture\Fruit\gf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2008" y="590643"/>
            <a:ext cx="2619375" cy="1911019"/>
          </a:xfrm>
          <a:prstGeom prst="rect">
            <a:avLst/>
          </a:prstGeom>
          <a:noFill/>
        </p:spPr>
      </p:pic>
      <p:pic>
        <p:nvPicPr>
          <p:cNvPr id="2058" name="Picture 10" descr="E:\Picture\Fruit\ja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40747" y="516240"/>
            <a:ext cx="2466975" cy="185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9" name="Picture 11" descr="E:\Picture\Fruit\loko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8344" y="2778606"/>
            <a:ext cx="2431120" cy="2266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61" name="Picture 13" descr="E:\Picture\Fruit\lebu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47396" y="2799812"/>
            <a:ext cx="2463291" cy="2238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60" name="Picture 12" descr="E:\Picture\Fruit\jambur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59260" y="2674191"/>
            <a:ext cx="2777706" cy="2225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62" name="Picture 14" descr="E:\Picture\Fruit\ataa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64770" y="5213089"/>
            <a:ext cx="2622430" cy="2331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63" name="Picture 15" descr="E:\Picture\Fruit\mango-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9524" y="516239"/>
            <a:ext cx="2466975" cy="185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3" descr="E:\Picture\Fruit\2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7803" y="5417391"/>
            <a:ext cx="2587926" cy="2156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4675518" y="7712057"/>
            <a:ext cx="360584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গ্রীষ্মকালীন ফল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Picture\Fruit\p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2389" y="5274155"/>
            <a:ext cx="1392270" cy="2368850"/>
          </a:xfrm>
          <a:prstGeom prst="rect">
            <a:avLst/>
          </a:prstGeom>
          <a:noFill/>
        </p:spPr>
      </p:pic>
      <p:pic>
        <p:nvPicPr>
          <p:cNvPr id="13" name="Picture 15" descr="E:\Picture\Fruit\mango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041" y="205684"/>
            <a:ext cx="2466975" cy="185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035175" y="2053089"/>
            <a:ext cx="845388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:\Picture\Fruit\t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77425" y="183128"/>
            <a:ext cx="2709775" cy="1904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E:\Picture\Fruit\tarmu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54795" y="2764496"/>
            <a:ext cx="2619375" cy="2118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6" descr="E:\Picture\Fruit\amra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26279" y="5664053"/>
            <a:ext cx="2501661" cy="2085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8" descr="E:\Picture\Fruit\gf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2008" y="90304"/>
            <a:ext cx="2619375" cy="1911019"/>
          </a:xfrm>
          <a:prstGeom prst="rect">
            <a:avLst/>
          </a:prstGeom>
          <a:noFill/>
        </p:spPr>
      </p:pic>
      <p:pic>
        <p:nvPicPr>
          <p:cNvPr id="8" name="Picture 10" descr="E:\Picture\Fruit\jam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40747" y="205684"/>
            <a:ext cx="2466975" cy="185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11" descr="E:\Picture\Fruit\loko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3838" y="2709592"/>
            <a:ext cx="2431120" cy="2266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13" descr="E:\Picture\Fruit\lebu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47396" y="2782557"/>
            <a:ext cx="2463291" cy="2238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2" descr="E:\Picture\Fruit\jambura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59260" y="2656936"/>
            <a:ext cx="2777706" cy="2225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4" descr="E:\Picture\Fruit\ataa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264770" y="5489135"/>
            <a:ext cx="2622430" cy="2331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3" descr="E:\Picture\Fruit\2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7803" y="5538160"/>
            <a:ext cx="2587926" cy="2156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6794738" y="1903577"/>
            <a:ext cx="1521125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কাঁঠাল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7342" y="2073230"/>
            <a:ext cx="1328468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10869" y="1938027"/>
            <a:ext cx="899949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লিচু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2507" y="4871067"/>
            <a:ext cx="1400363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7472" y="4957329"/>
            <a:ext cx="132846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লেবু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6968" y="4940049"/>
            <a:ext cx="132846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বাতাবি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52074" y="4750266"/>
            <a:ext cx="132846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তরমুজ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5988" y="7771884"/>
            <a:ext cx="132846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পেয়ারা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6" y="7769541"/>
            <a:ext cx="132846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আমড়া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22575" y="7764421"/>
            <a:ext cx="13284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আনারস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04476" y="7870182"/>
            <a:ext cx="13284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icture\Fruit\orang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2854" y="348468"/>
            <a:ext cx="4033544" cy="2988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E:\Picture\Fruit\amlok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6139" y="331217"/>
            <a:ext cx="4129500" cy="2971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9" name="Picture 7" descr="E:\Picture\Fruit\boro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817" y="4402889"/>
            <a:ext cx="4020485" cy="27845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E:\Picture\Fruit\বাত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624416" y="4439821"/>
            <a:ext cx="4220427" cy="2823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08024" y="3433313"/>
            <a:ext cx="186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কমলা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3745" y="7433094"/>
            <a:ext cx="186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5020" y="7412966"/>
            <a:ext cx="186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বরই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4695" y="3407434"/>
            <a:ext cx="2838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আমলকি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6643" y="3226277"/>
            <a:ext cx="1932316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শীতকালীন</a:t>
            </a:r>
          </a:p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 ফল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00B0F0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3695</TotalTime>
  <Words>397</Words>
  <Application>Microsoft Office PowerPoint</Application>
  <PresentationFormat>Custom</PresentationFormat>
  <Paragraphs>99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Ridhi Mitra</dc:creator>
  <cp:lastModifiedBy>NAGPS</cp:lastModifiedBy>
  <cp:revision>660</cp:revision>
  <dcterms:created xsi:type="dcterms:W3CDTF">2017-01-13T14:40:45Z</dcterms:created>
  <dcterms:modified xsi:type="dcterms:W3CDTF">2017-10-01T11:27:50Z</dcterms:modified>
</cp:coreProperties>
</file>